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3"/>
  </p:handoutMasterIdLst>
  <p:sldIdLst>
    <p:sldId id="311" r:id="rId2"/>
    <p:sldId id="551" r:id="rId3"/>
    <p:sldId id="538" r:id="rId4"/>
    <p:sldId id="540" r:id="rId5"/>
    <p:sldId id="539" r:id="rId6"/>
    <p:sldId id="537" r:id="rId7"/>
    <p:sldId id="541" r:id="rId8"/>
    <p:sldId id="542" r:id="rId9"/>
    <p:sldId id="532" r:id="rId10"/>
    <p:sldId id="533" r:id="rId11"/>
    <p:sldId id="534" r:id="rId12"/>
    <p:sldId id="535" r:id="rId13"/>
    <p:sldId id="544" r:id="rId14"/>
    <p:sldId id="545" r:id="rId15"/>
    <p:sldId id="546" r:id="rId16"/>
    <p:sldId id="547" r:id="rId17"/>
    <p:sldId id="548" r:id="rId18"/>
    <p:sldId id="549" r:id="rId19"/>
    <p:sldId id="550" r:id="rId20"/>
    <p:sldId id="383" r:id="rId21"/>
    <p:sldId id="552" r:id="rId22"/>
  </p:sldIdLst>
  <p:sldSz cx="17560925" cy="9871075"/>
  <p:notesSz cx="6797675" cy="9926638"/>
  <p:defaultTextStyle>
    <a:defPPr>
      <a:defRPr lang="pt-BR"/>
    </a:defPPr>
    <a:lvl1pPr marL="0" algn="l" defTabSz="1316473" rtl="0" eaLnBrk="1" latinLnBrk="0" hangingPunct="1">
      <a:defRPr sz="2699" kern="1200">
        <a:solidFill>
          <a:schemeClr val="tx1"/>
        </a:solidFill>
        <a:latin typeface="+mn-lt"/>
        <a:ea typeface="+mn-ea"/>
        <a:cs typeface="+mn-cs"/>
      </a:defRPr>
    </a:lvl1pPr>
    <a:lvl2pPr marL="658236" algn="l" defTabSz="1316473" rtl="0" eaLnBrk="1" latinLnBrk="0" hangingPunct="1">
      <a:defRPr sz="2699" kern="1200">
        <a:solidFill>
          <a:schemeClr val="tx1"/>
        </a:solidFill>
        <a:latin typeface="+mn-lt"/>
        <a:ea typeface="+mn-ea"/>
        <a:cs typeface="+mn-cs"/>
      </a:defRPr>
    </a:lvl2pPr>
    <a:lvl3pPr marL="1316473" algn="l" defTabSz="1316473" rtl="0" eaLnBrk="1" latinLnBrk="0" hangingPunct="1">
      <a:defRPr sz="2699" kern="1200">
        <a:solidFill>
          <a:schemeClr val="tx1"/>
        </a:solidFill>
        <a:latin typeface="+mn-lt"/>
        <a:ea typeface="+mn-ea"/>
        <a:cs typeface="+mn-cs"/>
      </a:defRPr>
    </a:lvl3pPr>
    <a:lvl4pPr marL="1974709" algn="l" defTabSz="1316473" rtl="0" eaLnBrk="1" latinLnBrk="0" hangingPunct="1">
      <a:defRPr sz="2699" kern="1200">
        <a:solidFill>
          <a:schemeClr val="tx1"/>
        </a:solidFill>
        <a:latin typeface="+mn-lt"/>
        <a:ea typeface="+mn-ea"/>
        <a:cs typeface="+mn-cs"/>
      </a:defRPr>
    </a:lvl4pPr>
    <a:lvl5pPr marL="2632945" algn="l" defTabSz="1316473" rtl="0" eaLnBrk="1" latinLnBrk="0" hangingPunct="1">
      <a:defRPr sz="2699" kern="1200">
        <a:solidFill>
          <a:schemeClr val="tx1"/>
        </a:solidFill>
        <a:latin typeface="+mn-lt"/>
        <a:ea typeface="+mn-ea"/>
        <a:cs typeface="+mn-cs"/>
      </a:defRPr>
    </a:lvl5pPr>
    <a:lvl6pPr marL="3291182" algn="l" defTabSz="1316473" rtl="0" eaLnBrk="1" latinLnBrk="0" hangingPunct="1">
      <a:defRPr sz="2699" kern="1200">
        <a:solidFill>
          <a:schemeClr val="tx1"/>
        </a:solidFill>
        <a:latin typeface="+mn-lt"/>
        <a:ea typeface="+mn-ea"/>
        <a:cs typeface="+mn-cs"/>
      </a:defRPr>
    </a:lvl6pPr>
    <a:lvl7pPr marL="3949418" algn="l" defTabSz="1316473" rtl="0" eaLnBrk="1" latinLnBrk="0" hangingPunct="1">
      <a:defRPr sz="2699" kern="1200">
        <a:solidFill>
          <a:schemeClr val="tx1"/>
        </a:solidFill>
        <a:latin typeface="+mn-lt"/>
        <a:ea typeface="+mn-ea"/>
        <a:cs typeface="+mn-cs"/>
      </a:defRPr>
    </a:lvl7pPr>
    <a:lvl8pPr marL="4607654" algn="l" defTabSz="1316473" rtl="0" eaLnBrk="1" latinLnBrk="0" hangingPunct="1">
      <a:defRPr sz="2699" kern="1200">
        <a:solidFill>
          <a:schemeClr val="tx1"/>
        </a:solidFill>
        <a:latin typeface="+mn-lt"/>
        <a:ea typeface="+mn-ea"/>
        <a:cs typeface="+mn-cs"/>
      </a:defRPr>
    </a:lvl8pPr>
    <a:lvl9pPr marL="5265891" algn="l" defTabSz="1316473" rtl="0" eaLnBrk="1" latinLnBrk="0" hangingPunct="1">
      <a:defRPr sz="26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0" userDrawn="1">
          <p15:clr>
            <a:srgbClr val="A4A3A4"/>
          </p15:clr>
        </p15:guide>
        <p15:guide id="2" pos="55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5" autoAdjust="0"/>
    <p:restoredTop sz="94660"/>
  </p:normalViewPr>
  <p:slideViewPr>
    <p:cSldViewPr>
      <p:cViewPr varScale="1">
        <p:scale>
          <a:sx n="48" d="100"/>
          <a:sy n="48" d="100"/>
        </p:scale>
        <p:origin x="624" y="78"/>
      </p:cViewPr>
      <p:guideLst>
        <p:guide orient="horz" pos="3110"/>
        <p:guide pos="55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1D392-5DD7-494A-ACB9-58BB6A224C25}" type="datetimeFigureOut">
              <a:rPr lang="pt-BR" smtClean="0"/>
              <a:t>11/09/2022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61BED-A020-4862-A948-6DE4765222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080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116" y="1615476"/>
            <a:ext cx="13170694" cy="3436596"/>
          </a:xfrm>
        </p:spPr>
        <p:txBody>
          <a:bodyPr anchor="b"/>
          <a:lstStyle>
            <a:lvl1pPr algn="ctr">
              <a:defRPr sz="8636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5116" y="5184600"/>
            <a:ext cx="13170694" cy="2383224"/>
          </a:xfrm>
        </p:spPr>
        <p:txBody>
          <a:bodyPr/>
          <a:lstStyle>
            <a:lvl1pPr marL="0" indent="0" algn="ctr">
              <a:buNone/>
              <a:defRPr sz="3455"/>
            </a:lvl1pPr>
            <a:lvl2pPr marL="658094" indent="0" algn="ctr">
              <a:buNone/>
              <a:defRPr sz="2879"/>
            </a:lvl2pPr>
            <a:lvl3pPr marL="1316187" indent="0" algn="ctr">
              <a:buNone/>
              <a:defRPr sz="2591"/>
            </a:lvl3pPr>
            <a:lvl4pPr marL="1974281" indent="0" algn="ctr">
              <a:buNone/>
              <a:defRPr sz="2303"/>
            </a:lvl4pPr>
            <a:lvl5pPr marL="2632375" indent="0" algn="ctr">
              <a:buNone/>
              <a:defRPr sz="2303"/>
            </a:lvl5pPr>
            <a:lvl6pPr marL="3290468" indent="0" algn="ctr">
              <a:buNone/>
              <a:defRPr sz="2303"/>
            </a:lvl6pPr>
            <a:lvl7pPr marL="3948562" indent="0" algn="ctr">
              <a:buNone/>
              <a:defRPr sz="2303"/>
            </a:lvl7pPr>
            <a:lvl8pPr marL="4606656" indent="0" algn="ctr">
              <a:buNone/>
              <a:defRPr sz="2303"/>
            </a:lvl8pPr>
            <a:lvl9pPr marL="5264749" indent="0" algn="ctr">
              <a:buNone/>
              <a:defRPr sz="2303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B95B-4B33-4409-920B-446E3A553EB4}" type="datetimeFigureOut">
              <a:rPr lang="pt-BR" smtClean="0"/>
              <a:t>11/09/2022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83A4-7CFB-40FA-8F72-D12914C608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717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B95B-4B33-4409-920B-446E3A553EB4}" type="datetimeFigureOut">
              <a:rPr lang="pt-BR" smtClean="0"/>
              <a:t>11/09/2022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83A4-7CFB-40FA-8F72-D12914C608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0265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67" y="2460915"/>
            <a:ext cx="15146298" cy="4106092"/>
          </a:xfrm>
        </p:spPr>
        <p:txBody>
          <a:bodyPr anchor="b"/>
          <a:lstStyle>
            <a:lvl1pPr>
              <a:defRPr sz="8636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8167" y="6605853"/>
            <a:ext cx="15146298" cy="2159297"/>
          </a:xfrm>
        </p:spPr>
        <p:txBody>
          <a:bodyPr/>
          <a:lstStyle>
            <a:lvl1pPr marL="0" indent="0">
              <a:buNone/>
              <a:defRPr sz="3455">
                <a:solidFill>
                  <a:schemeClr val="tx1">
                    <a:tint val="75000"/>
                  </a:schemeClr>
                </a:solidFill>
              </a:defRPr>
            </a:lvl1pPr>
            <a:lvl2pPr marL="658094" indent="0">
              <a:buNone/>
              <a:defRPr sz="2879">
                <a:solidFill>
                  <a:schemeClr val="tx1">
                    <a:tint val="75000"/>
                  </a:schemeClr>
                </a:solidFill>
              </a:defRPr>
            </a:lvl2pPr>
            <a:lvl3pPr marL="1316187" indent="0">
              <a:buNone/>
              <a:defRPr sz="2591">
                <a:solidFill>
                  <a:schemeClr val="tx1">
                    <a:tint val="75000"/>
                  </a:schemeClr>
                </a:solidFill>
              </a:defRPr>
            </a:lvl3pPr>
            <a:lvl4pPr marL="1974281" indent="0">
              <a:buNone/>
              <a:defRPr sz="2303">
                <a:solidFill>
                  <a:schemeClr val="tx1">
                    <a:tint val="75000"/>
                  </a:schemeClr>
                </a:solidFill>
              </a:defRPr>
            </a:lvl4pPr>
            <a:lvl5pPr marL="2632375" indent="0">
              <a:buNone/>
              <a:defRPr sz="2303">
                <a:solidFill>
                  <a:schemeClr val="tx1">
                    <a:tint val="75000"/>
                  </a:schemeClr>
                </a:solidFill>
              </a:defRPr>
            </a:lvl5pPr>
            <a:lvl6pPr marL="3290468" indent="0">
              <a:buNone/>
              <a:defRPr sz="2303">
                <a:solidFill>
                  <a:schemeClr val="tx1">
                    <a:tint val="75000"/>
                  </a:schemeClr>
                </a:solidFill>
              </a:defRPr>
            </a:lvl6pPr>
            <a:lvl7pPr marL="3948562" indent="0">
              <a:buNone/>
              <a:defRPr sz="2303">
                <a:solidFill>
                  <a:schemeClr val="tx1">
                    <a:tint val="75000"/>
                  </a:schemeClr>
                </a:solidFill>
              </a:defRPr>
            </a:lvl7pPr>
            <a:lvl8pPr marL="4606656" indent="0">
              <a:buNone/>
              <a:defRPr sz="2303">
                <a:solidFill>
                  <a:schemeClr val="tx1">
                    <a:tint val="75000"/>
                  </a:schemeClr>
                </a:solidFill>
              </a:defRPr>
            </a:lvl8pPr>
            <a:lvl9pPr marL="5264749" indent="0">
              <a:buNone/>
              <a:defRPr sz="23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B95B-4B33-4409-920B-446E3A553EB4}" type="datetimeFigureOut">
              <a:rPr lang="pt-BR" smtClean="0"/>
              <a:t>11/09/2022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83A4-7CFB-40FA-8F72-D12914C608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7360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7314" y="2627717"/>
            <a:ext cx="7463393" cy="626310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90218" y="2627717"/>
            <a:ext cx="7463393" cy="626310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B95B-4B33-4409-920B-446E3A553EB4}" type="datetimeFigureOut">
              <a:rPr lang="pt-BR" smtClean="0"/>
              <a:t>11/09/2022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83A4-7CFB-40FA-8F72-D12914C608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1440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601" y="525544"/>
            <a:ext cx="15146298" cy="1907952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9601" y="2419785"/>
            <a:ext cx="7429094" cy="1185899"/>
          </a:xfrm>
        </p:spPr>
        <p:txBody>
          <a:bodyPr anchor="b"/>
          <a:lstStyle>
            <a:lvl1pPr marL="0" indent="0">
              <a:buNone/>
              <a:defRPr sz="3455" b="1"/>
            </a:lvl1pPr>
            <a:lvl2pPr marL="658094" indent="0">
              <a:buNone/>
              <a:defRPr sz="2879" b="1"/>
            </a:lvl2pPr>
            <a:lvl3pPr marL="1316187" indent="0">
              <a:buNone/>
              <a:defRPr sz="2591" b="1"/>
            </a:lvl3pPr>
            <a:lvl4pPr marL="1974281" indent="0">
              <a:buNone/>
              <a:defRPr sz="2303" b="1"/>
            </a:lvl4pPr>
            <a:lvl5pPr marL="2632375" indent="0">
              <a:buNone/>
              <a:defRPr sz="2303" b="1"/>
            </a:lvl5pPr>
            <a:lvl6pPr marL="3290468" indent="0">
              <a:buNone/>
              <a:defRPr sz="2303" b="1"/>
            </a:lvl6pPr>
            <a:lvl7pPr marL="3948562" indent="0">
              <a:buNone/>
              <a:defRPr sz="2303" b="1"/>
            </a:lvl7pPr>
            <a:lvl8pPr marL="4606656" indent="0">
              <a:buNone/>
              <a:defRPr sz="2303" b="1"/>
            </a:lvl8pPr>
            <a:lvl9pPr marL="5264749" indent="0">
              <a:buNone/>
              <a:defRPr sz="2303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9601" y="3605684"/>
            <a:ext cx="7429094" cy="530341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890218" y="2419785"/>
            <a:ext cx="7465680" cy="1185899"/>
          </a:xfrm>
        </p:spPr>
        <p:txBody>
          <a:bodyPr anchor="b"/>
          <a:lstStyle>
            <a:lvl1pPr marL="0" indent="0">
              <a:buNone/>
              <a:defRPr sz="3455" b="1"/>
            </a:lvl1pPr>
            <a:lvl2pPr marL="658094" indent="0">
              <a:buNone/>
              <a:defRPr sz="2879" b="1"/>
            </a:lvl2pPr>
            <a:lvl3pPr marL="1316187" indent="0">
              <a:buNone/>
              <a:defRPr sz="2591" b="1"/>
            </a:lvl3pPr>
            <a:lvl4pPr marL="1974281" indent="0">
              <a:buNone/>
              <a:defRPr sz="2303" b="1"/>
            </a:lvl4pPr>
            <a:lvl5pPr marL="2632375" indent="0">
              <a:buNone/>
              <a:defRPr sz="2303" b="1"/>
            </a:lvl5pPr>
            <a:lvl6pPr marL="3290468" indent="0">
              <a:buNone/>
              <a:defRPr sz="2303" b="1"/>
            </a:lvl6pPr>
            <a:lvl7pPr marL="3948562" indent="0">
              <a:buNone/>
              <a:defRPr sz="2303" b="1"/>
            </a:lvl7pPr>
            <a:lvl8pPr marL="4606656" indent="0">
              <a:buNone/>
              <a:defRPr sz="2303" b="1"/>
            </a:lvl8pPr>
            <a:lvl9pPr marL="5264749" indent="0">
              <a:buNone/>
              <a:defRPr sz="2303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890218" y="3605684"/>
            <a:ext cx="7465680" cy="530341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B95B-4B33-4409-920B-446E3A553EB4}" type="datetimeFigureOut">
              <a:rPr lang="pt-BR" smtClean="0"/>
              <a:t>11/09/2022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83A4-7CFB-40FA-8F72-D12914C608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8879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B95B-4B33-4409-920B-446E3A553EB4}" type="datetimeFigureOut">
              <a:rPr lang="pt-BR" smtClean="0"/>
              <a:t>11/09/2022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83A4-7CFB-40FA-8F72-D12914C608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871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B95B-4B33-4409-920B-446E3A553EB4}" type="datetimeFigureOut">
              <a:rPr lang="pt-BR" smtClean="0"/>
              <a:t>11/09/2022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83A4-7CFB-40FA-8F72-D12914C608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1763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602" y="658072"/>
            <a:ext cx="5663855" cy="2303251"/>
          </a:xfrm>
        </p:spPr>
        <p:txBody>
          <a:bodyPr anchor="b"/>
          <a:lstStyle>
            <a:lvl1pPr>
              <a:defRPr sz="4606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5681" y="1421253"/>
            <a:ext cx="8890218" cy="7014861"/>
          </a:xfrm>
        </p:spPr>
        <p:txBody>
          <a:bodyPr/>
          <a:lstStyle>
            <a:lvl1pPr>
              <a:defRPr sz="4606"/>
            </a:lvl1pPr>
            <a:lvl2pPr>
              <a:defRPr sz="4030"/>
            </a:lvl2pPr>
            <a:lvl3pPr>
              <a:defRPr sz="3455"/>
            </a:lvl3pPr>
            <a:lvl4pPr>
              <a:defRPr sz="2879"/>
            </a:lvl4pPr>
            <a:lvl5pPr>
              <a:defRPr sz="2879"/>
            </a:lvl5pPr>
            <a:lvl6pPr>
              <a:defRPr sz="2879"/>
            </a:lvl6pPr>
            <a:lvl7pPr>
              <a:defRPr sz="2879"/>
            </a:lvl7pPr>
            <a:lvl8pPr>
              <a:defRPr sz="2879"/>
            </a:lvl8pPr>
            <a:lvl9pPr>
              <a:defRPr sz="2879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9602" y="2961323"/>
            <a:ext cx="5663855" cy="5486216"/>
          </a:xfrm>
        </p:spPr>
        <p:txBody>
          <a:bodyPr/>
          <a:lstStyle>
            <a:lvl1pPr marL="0" indent="0">
              <a:buNone/>
              <a:defRPr sz="2303"/>
            </a:lvl1pPr>
            <a:lvl2pPr marL="658094" indent="0">
              <a:buNone/>
              <a:defRPr sz="2015"/>
            </a:lvl2pPr>
            <a:lvl3pPr marL="1316187" indent="0">
              <a:buNone/>
              <a:defRPr sz="1727"/>
            </a:lvl3pPr>
            <a:lvl4pPr marL="1974281" indent="0">
              <a:buNone/>
              <a:defRPr sz="1439"/>
            </a:lvl4pPr>
            <a:lvl5pPr marL="2632375" indent="0">
              <a:buNone/>
              <a:defRPr sz="1439"/>
            </a:lvl5pPr>
            <a:lvl6pPr marL="3290468" indent="0">
              <a:buNone/>
              <a:defRPr sz="1439"/>
            </a:lvl6pPr>
            <a:lvl7pPr marL="3948562" indent="0">
              <a:buNone/>
              <a:defRPr sz="1439"/>
            </a:lvl7pPr>
            <a:lvl8pPr marL="4606656" indent="0">
              <a:buNone/>
              <a:defRPr sz="1439"/>
            </a:lvl8pPr>
            <a:lvl9pPr marL="5264749" indent="0">
              <a:buNone/>
              <a:defRPr sz="1439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B95B-4B33-4409-920B-446E3A553EB4}" type="datetimeFigureOut">
              <a:rPr lang="pt-BR" smtClean="0"/>
              <a:t>11/09/2022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83A4-7CFB-40FA-8F72-D12914C608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7025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602" y="658072"/>
            <a:ext cx="5663855" cy="2303251"/>
          </a:xfrm>
        </p:spPr>
        <p:txBody>
          <a:bodyPr anchor="b"/>
          <a:lstStyle>
            <a:lvl1pPr>
              <a:defRPr sz="4606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65681" y="1421253"/>
            <a:ext cx="8890218" cy="7014861"/>
          </a:xfrm>
        </p:spPr>
        <p:txBody>
          <a:bodyPr anchor="t"/>
          <a:lstStyle>
            <a:lvl1pPr marL="0" indent="0">
              <a:buNone/>
              <a:defRPr sz="4606"/>
            </a:lvl1pPr>
            <a:lvl2pPr marL="658094" indent="0">
              <a:buNone/>
              <a:defRPr sz="4030"/>
            </a:lvl2pPr>
            <a:lvl3pPr marL="1316187" indent="0">
              <a:buNone/>
              <a:defRPr sz="3455"/>
            </a:lvl3pPr>
            <a:lvl4pPr marL="1974281" indent="0">
              <a:buNone/>
              <a:defRPr sz="2879"/>
            </a:lvl4pPr>
            <a:lvl5pPr marL="2632375" indent="0">
              <a:buNone/>
              <a:defRPr sz="2879"/>
            </a:lvl5pPr>
            <a:lvl6pPr marL="3290468" indent="0">
              <a:buNone/>
              <a:defRPr sz="2879"/>
            </a:lvl6pPr>
            <a:lvl7pPr marL="3948562" indent="0">
              <a:buNone/>
              <a:defRPr sz="2879"/>
            </a:lvl7pPr>
            <a:lvl8pPr marL="4606656" indent="0">
              <a:buNone/>
              <a:defRPr sz="2879"/>
            </a:lvl8pPr>
            <a:lvl9pPr marL="5264749" indent="0">
              <a:buNone/>
              <a:defRPr sz="2879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9602" y="2961323"/>
            <a:ext cx="5663855" cy="5486216"/>
          </a:xfrm>
        </p:spPr>
        <p:txBody>
          <a:bodyPr/>
          <a:lstStyle>
            <a:lvl1pPr marL="0" indent="0">
              <a:buNone/>
              <a:defRPr sz="2303"/>
            </a:lvl1pPr>
            <a:lvl2pPr marL="658094" indent="0">
              <a:buNone/>
              <a:defRPr sz="2015"/>
            </a:lvl2pPr>
            <a:lvl3pPr marL="1316187" indent="0">
              <a:buNone/>
              <a:defRPr sz="1727"/>
            </a:lvl3pPr>
            <a:lvl4pPr marL="1974281" indent="0">
              <a:buNone/>
              <a:defRPr sz="1439"/>
            </a:lvl4pPr>
            <a:lvl5pPr marL="2632375" indent="0">
              <a:buNone/>
              <a:defRPr sz="1439"/>
            </a:lvl5pPr>
            <a:lvl6pPr marL="3290468" indent="0">
              <a:buNone/>
              <a:defRPr sz="1439"/>
            </a:lvl6pPr>
            <a:lvl7pPr marL="3948562" indent="0">
              <a:buNone/>
              <a:defRPr sz="1439"/>
            </a:lvl7pPr>
            <a:lvl8pPr marL="4606656" indent="0">
              <a:buNone/>
              <a:defRPr sz="1439"/>
            </a:lvl8pPr>
            <a:lvl9pPr marL="5264749" indent="0">
              <a:buNone/>
              <a:defRPr sz="1439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B95B-4B33-4409-920B-446E3A553EB4}" type="datetimeFigureOut">
              <a:rPr lang="pt-BR" smtClean="0"/>
              <a:t>11/09/2022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83A4-7CFB-40FA-8F72-D12914C608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196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B95B-4B33-4409-920B-446E3A553EB4}" type="datetimeFigureOut">
              <a:rPr lang="pt-BR" smtClean="0"/>
              <a:t>11/09/2022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83A4-7CFB-40FA-8F72-D12914C608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1510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567037" y="525543"/>
            <a:ext cx="3786574" cy="836528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7313" y="525543"/>
            <a:ext cx="11140212" cy="836528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B95B-4B33-4409-920B-446E3A553EB4}" type="datetimeFigureOut">
              <a:rPr lang="pt-BR" smtClean="0"/>
              <a:t>11/09/2022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83A4-7CFB-40FA-8F72-D12914C608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2286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7314" y="525544"/>
            <a:ext cx="15146298" cy="1907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314" y="2627717"/>
            <a:ext cx="15146298" cy="62631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7314" y="9149025"/>
            <a:ext cx="3951208" cy="5255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CB95B-4B33-4409-920B-446E3A553EB4}" type="datetimeFigureOut">
              <a:rPr lang="pt-BR" smtClean="0"/>
              <a:t>11/09/2022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7057" y="9149025"/>
            <a:ext cx="5926812" cy="5255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02403" y="9149025"/>
            <a:ext cx="3951208" cy="5255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583A4-7CFB-40FA-8F72-D12914C608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41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16187" rtl="0" eaLnBrk="1" latinLnBrk="0" hangingPunct="1">
        <a:lnSpc>
          <a:spcPct val="90000"/>
        </a:lnSpc>
        <a:spcBef>
          <a:spcPct val="0"/>
        </a:spcBef>
        <a:buNone/>
        <a:defRPr sz="6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9047" indent="-329047" algn="l" defTabSz="1316187" rtl="0" eaLnBrk="1" latinLnBrk="0" hangingPunct="1">
        <a:lnSpc>
          <a:spcPct val="90000"/>
        </a:lnSpc>
        <a:spcBef>
          <a:spcPts val="1439"/>
        </a:spcBef>
        <a:buFont typeface="Arial" panose="020B0604020202020204" pitchFamily="34" charset="0"/>
        <a:buChar char="•"/>
        <a:defRPr sz="4030" kern="1200">
          <a:solidFill>
            <a:schemeClr val="tx1"/>
          </a:solidFill>
          <a:latin typeface="+mn-lt"/>
          <a:ea typeface="+mn-ea"/>
          <a:cs typeface="+mn-cs"/>
        </a:defRPr>
      </a:lvl1pPr>
      <a:lvl2pPr marL="987141" indent="-329047" algn="l" defTabSz="1316187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3455" kern="1200">
          <a:solidFill>
            <a:schemeClr val="tx1"/>
          </a:solidFill>
          <a:latin typeface="+mn-lt"/>
          <a:ea typeface="+mn-ea"/>
          <a:cs typeface="+mn-cs"/>
        </a:defRPr>
      </a:lvl2pPr>
      <a:lvl3pPr marL="1645234" indent="-329047" algn="l" defTabSz="1316187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879" kern="1200">
          <a:solidFill>
            <a:schemeClr val="tx1"/>
          </a:solidFill>
          <a:latin typeface="+mn-lt"/>
          <a:ea typeface="+mn-ea"/>
          <a:cs typeface="+mn-cs"/>
        </a:defRPr>
      </a:lvl3pPr>
      <a:lvl4pPr marL="2303328" indent="-329047" algn="l" defTabSz="1316187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1" kern="1200">
          <a:solidFill>
            <a:schemeClr val="tx1"/>
          </a:solidFill>
          <a:latin typeface="+mn-lt"/>
          <a:ea typeface="+mn-ea"/>
          <a:cs typeface="+mn-cs"/>
        </a:defRPr>
      </a:lvl4pPr>
      <a:lvl5pPr marL="2961422" indent="-329047" algn="l" defTabSz="1316187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1" kern="1200">
          <a:solidFill>
            <a:schemeClr val="tx1"/>
          </a:solidFill>
          <a:latin typeface="+mn-lt"/>
          <a:ea typeface="+mn-ea"/>
          <a:cs typeface="+mn-cs"/>
        </a:defRPr>
      </a:lvl5pPr>
      <a:lvl6pPr marL="3619515" indent="-329047" algn="l" defTabSz="1316187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1" kern="1200">
          <a:solidFill>
            <a:schemeClr val="tx1"/>
          </a:solidFill>
          <a:latin typeface="+mn-lt"/>
          <a:ea typeface="+mn-ea"/>
          <a:cs typeface="+mn-cs"/>
        </a:defRPr>
      </a:lvl6pPr>
      <a:lvl7pPr marL="4277609" indent="-329047" algn="l" defTabSz="1316187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1" kern="1200">
          <a:solidFill>
            <a:schemeClr val="tx1"/>
          </a:solidFill>
          <a:latin typeface="+mn-lt"/>
          <a:ea typeface="+mn-ea"/>
          <a:cs typeface="+mn-cs"/>
        </a:defRPr>
      </a:lvl7pPr>
      <a:lvl8pPr marL="4935703" indent="-329047" algn="l" defTabSz="1316187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1" kern="1200">
          <a:solidFill>
            <a:schemeClr val="tx1"/>
          </a:solidFill>
          <a:latin typeface="+mn-lt"/>
          <a:ea typeface="+mn-ea"/>
          <a:cs typeface="+mn-cs"/>
        </a:defRPr>
      </a:lvl8pPr>
      <a:lvl9pPr marL="5593796" indent="-329047" algn="l" defTabSz="1316187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5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16187" rtl="0" eaLnBrk="1" latinLnBrk="0" hangingPunct="1">
        <a:defRPr sz="2591" kern="1200">
          <a:solidFill>
            <a:schemeClr val="tx1"/>
          </a:solidFill>
          <a:latin typeface="+mn-lt"/>
          <a:ea typeface="+mn-ea"/>
          <a:cs typeface="+mn-cs"/>
        </a:defRPr>
      </a:lvl1pPr>
      <a:lvl2pPr marL="658094" algn="l" defTabSz="1316187" rtl="0" eaLnBrk="1" latinLnBrk="0" hangingPunct="1">
        <a:defRPr sz="2591" kern="1200">
          <a:solidFill>
            <a:schemeClr val="tx1"/>
          </a:solidFill>
          <a:latin typeface="+mn-lt"/>
          <a:ea typeface="+mn-ea"/>
          <a:cs typeface="+mn-cs"/>
        </a:defRPr>
      </a:lvl2pPr>
      <a:lvl3pPr marL="1316187" algn="l" defTabSz="1316187" rtl="0" eaLnBrk="1" latinLnBrk="0" hangingPunct="1">
        <a:defRPr sz="2591" kern="1200">
          <a:solidFill>
            <a:schemeClr val="tx1"/>
          </a:solidFill>
          <a:latin typeface="+mn-lt"/>
          <a:ea typeface="+mn-ea"/>
          <a:cs typeface="+mn-cs"/>
        </a:defRPr>
      </a:lvl3pPr>
      <a:lvl4pPr marL="1974281" algn="l" defTabSz="1316187" rtl="0" eaLnBrk="1" latinLnBrk="0" hangingPunct="1">
        <a:defRPr sz="2591" kern="1200">
          <a:solidFill>
            <a:schemeClr val="tx1"/>
          </a:solidFill>
          <a:latin typeface="+mn-lt"/>
          <a:ea typeface="+mn-ea"/>
          <a:cs typeface="+mn-cs"/>
        </a:defRPr>
      </a:lvl4pPr>
      <a:lvl5pPr marL="2632375" algn="l" defTabSz="1316187" rtl="0" eaLnBrk="1" latinLnBrk="0" hangingPunct="1">
        <a:defRPr sz="2591" kern="1200">
          <a:solidFill>
            <a:schemeClr val="tx1"/>
          </a:solidFill>
          <a:latin typeface="+mn-lt"/>
          <a:ea typeface="+mn-ea"/>
          <a:cs typeface="+mn-cs"/>
        </a:defRPr>
      </a:lvl5pPr>
      <a:lvl6pPr marL="3290468" algn="l" defTabSz="1316187" rtl="0" eaLnBrk="1" latinLnBrk="0" hangingPunct="1">
        <a:defRPr sz="2591" kern="1200">
          <a:solidFill>
            <a:schemeClr val="tx1"/>
          </a:solidFill>
          <a:latin typeface="+mn-lt"/>
          <a:ea typeface="+mn-ea"/>
          <a:cs typeface="+mn-cs"/>
        </a:defRPr>
      </a:lvl6pPr>
      <a:lvl7pPr marL="3948562" algn="l" defTabSz="1316187" rtl="0" eaLnBrk="1" latinLnBrk="0" hangingPunct="1">
        <a:defRPr sz="2591" kern="1200">
          <a:solidFill>
            <a:schemeClr val="tx1"/>
          </a:solidFill>
          <a:latin typeface="+mn-lt"/>
          <a:ea typeface="+mn-ea"/>
          <a:cs typeface="+mn-cs"/>
        </a:defRPr>
      </a:lvl7pPr>
      <a:lvl8pPr marL="4606656" algn="l" defTabSz="1316187" rtl="0" eaLnBrk="1" latinLnBrk="0" hangingPunct="1">
        <a:defRPr sz="2591" kern="1200">
          <a:solidFill>
            <a:schemeClr val="tx1"/>
          </a:solidFill>
          <a:latin typeface="+mn-lt"/>
          <a:ea typeface="+mn-ea"/>
          <a:cs typeface="+mn-cs"/>
        </a:defRPr>
      </a:lvl8pPr>
      <a:lvl9pPr marL="5264749" algn="l" defTabSz="1316187" rtl="0" eaLnBrk="1" latinLnBrk="0" hangingPunct="1">
        <a:defRPr sz="25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toriodmartins.com.b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7" y="3715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Etapa Belém </a:t>
            </a:r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– PA </a:t>
            </a:r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/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Homenagem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  <a:endParaRPr lang="pt-BR" altLang="pt-BR" sz="28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17072" y="2343717"/>
            <a:ext cx="15600294" cy="7527358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alt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Exercício da Função Pública Notarial Vinculada com a Recuperação das Economias Nacionais na Época </a:t>
            </a:r>
            <a:r>
              <a:rPr lang="pt-BR" altLang="pt-BR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Pós-Pandemia</a:t>
            </a:r>
          </a:p>
          <a:p>
            <a:endParaRPr lang="pt-BR" altLang="pt-BR" sz="4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Luiz </a:t>
            </a:r>
            <a:r>
              <a:rPr lang="pt-BR" altLang="pt-B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Dias Martins Filho</a:t>
            </a:r>
          </a:p>
          <a:p>
            <a:endParaRPr lang="pt-BR" altLang="pt-BR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Notário do Primeiro Tabelionato de Notas de</a:t>
            </a:r>
          </a:p>
          <a:p>
            <a:r>
              <a:rPr lang="pt-BR" altLang="pt-B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Santa </a:t>
            </a:r>
            <a:r>
              <a:rPr lang="pt-BR" altLang="pt-B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Cruz do </a:t>
            </a:r>
            <a:r>
              <a:rPr lang="pt-BR" altLang="pt-B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 – www.cartoriodmartins.com.br</a:t>
            </a:r>
            <a:endParaRPr lang="pt-BR" altLang="pt-B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de setembro de 2022</a:t>
            </a:r>
            <a:endParaRPr lang="pt-BR" altLang="pt-B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34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1" y="20215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3024336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Etapa Belém </a:t>
            </a:r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– PA </a:t>
            </a:r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/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Homenagem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</a:p>
          <a:p>
            <a:endParaRPr lang="pt-BR" altLang="pt-BR" sz="32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www.cartoriodmartins.com.br</a:t>
            </a:r>
          </a:p>
          <a:p>
            <a:endParaRPr lang="pt-BR" altLang="pt-BR" sz="28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17072" y="2343717"/>
            <a:ext cx="15600294" cy="7527358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752" y="3236292"/>
            <a:ext cx="3101504" cy="191526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327" y="4316411"/>
            <a:ext cx="3240360" cy="198727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00943" y="5151561"/>
            <a:ext cx="3142912" cy="219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82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3" y="0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Etapa Belém </a:t>
            </a:r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– PA </a:t>
            </a:r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/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Homenagem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</a:p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www.cartoriodmartins.com.br</a:t>
            </a:r>
            <a:endParaRPr lang="pt-BR" altLang="pt-BR" sz="28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17072" y="2343717"/>
            <a:ext cx="15600294" cy="7527358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7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 </a:t>
            </a:r>
            <a:r>
              <a:rPr lang="pt-BR" altLang="pt-BR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Emergência de Saúde Pública de Importância Nacional (ESPIN) </a:t>
            </a:r>
            <a:endParaRPr lang="pt-BR" altLang="pt-BR" sz="7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7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Pandemia – Covid-19 no Brasil</a:t>
            </a:r>
            <a:endParaRPr lang="pt-BR" altLang="pt-BR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84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89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Etapa Belém </a:t>
            </a:r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– PA </a:t>
            </a:r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/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Homenagem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www.cartoriodmartins.com.br</a:t>
            </a:r>
          </a:p>
          <a:p>
            <a:endParaRPr lang="pt-BR" altLang="pt-BR" sz="28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17072" y="2343717"/>
            <a:ext cx="15600294" cy="7527358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Início oficial da pandemia Covid-19 no Brasil</a:t>
            </a:r>
            <a:r>
              <a:rPr lang="pt-BR" altLang="pt-BR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pt-BR" altLang="pt-BR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Portaria nº 188 de 03 de fevereiro de 2020 do Ministério da Saúde - DOU de </a:t>
            </a:r>
            <a:r>
              <a:rPr lang="pt-BR" altLang="pt-BR" sz="48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de fevereiro de 2020</a:t>
            </a:r>
            <a:endParaRPr lang="pt-BR" altLang="pt-BR" sz="4800" b="1" u="sng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56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48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Etapa Belém </a:t>
            </a:r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– PA </a:t>
            </a:r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/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Homenagem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</a:p>
          <a:p>
            <a:r>
              <a:rPr lang="pt-BR" altLang="pt-BR" sz="28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www.cartoriodmartins.com.br</a:t>
            </a:r>
            <a:endParaRPr lang="pt-BR" altLang="pt-BR" sz="2800" b="1" dirty="0">
              <a:solidFill>
                <a:schemeClr val="accent4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17072" y="2343717"/>
            <a:ext cx="15600294" cy="7527358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Término oficial da pandemia de Covid-19 no Brasil:</a:t>
            </a:r>
          </a:p>
          <a:p>
            <a:endParaRPr lang="pt-BR" altLang="pt-BR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Portaria nº 913, de 22 de abril de 2022, com vacância de 30 dias da data da </a:t>
            </a:r>
            <a:r>
              <a:rPr lang="pt-BR" altLang="pt-BR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publicação (=23 de maio de 2022)</a:t>
            </a:r>
          </a:p>
          <a:p>
            <a:endParaRPr lang="pt-BR" altLang="pt-BR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altLang="pt-B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28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419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2088232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Etapa Belém </a:t>
            </a:r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– PA </a:t>
            </a:r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/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Homenagem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www.cartoriodmartins.com.br</a:t>
            </a:r>
          </a:p>
          <a:p>
            <a:endParaRPr lang="pt-BR" altLang="pt-BR" sz="28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17072" y="2343717"/>
            <a:ext cx="15600294" cy="7527358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período </a:t>
            </a:r>
            <a:r>
              <a:rPr lang="pt-BR" altLang="pt-BR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subsequente à </a:t>
            </a: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pandemia de Covid-19 houve </a:t>
            </a:r>
            <a:r>
              <a:rPr lang="pt-BR" altLang="pt-BR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consolidação do exercício da função notarial em ambiente </a:t>
            </a: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/eletrônico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pt-BR" altLang="pt-BR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Atos notariais eletrônicos remotos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pt-BR" altLang="pt-BR" sz="4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Inovações </a:t>
            </a:r>
            <a:r>
              <a:rPr lang="pt-BR" altLang="pt-BR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 práticas notariais advindas com o Provimento </a:t>
            </a: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CNJ nº </a:t>
            </a:r>
            <a:r>
              <a:rPr lang="pt-BR" altLang="pt-BR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100, de 26 de maio de 2020</a:t>
            </a:r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53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4" y="0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Etapa Belém </a:t>
            </a:r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– PA </a:t>
            </a:r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/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Homenagem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www.cartoriodmartins.com.br</a:t>
            </a:r>
          </a:p>
          <a:p>
            <a:endParaRPr lang="pt-BR" altLang="pt-BR" sz="28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17072" y="2343717"/>
            <a:ext cx="15600294" cy="7527358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Inovações </a:t>
            </a:r>
            <a:r>
              <a:rPr lang="pt-BR" altLang="pt-BR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evolução das práticas notariais </a:t>
            </a: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(ferramentas jurídico-tecnológicas)</a:t>
            </a:r>
            <a:endParaRPr lang="pt-BR" altLang="pt-BR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pt-BR" altLang="pt-BR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 </a:t>
            </a:r>
            <a:r>
              <a:rPr lang="pt-BR" altLang="pt-BR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Pandemia – </a:t>
            </a: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decisões rápidas / implementação / riscos</a:t>
            </a:r>
            <a:endParaRPr lang="pt-BR" altLang="pt-BR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pt-BR" altLang="pt-BR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36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30" y="28758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2376264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Etapa Belém </a:t>
            </a:r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– PA </a:t>
            </a:r>
            <a:r>
              <a:rPr lang="pt-BR" altLang="pt-BR" sz="28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/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Homenagem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www.cartoriodmartins.com.br</a:t>
            </a:r>
          </a:p>
          <a:p>
            <a:endParaRPr lang="pt-BR" altLang="pt-BR" sz="28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17072" y="2343717"/>
            <a:ext cx="15600294" cy="7527358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 Revolução Jurídico-Tecnológica - (IV Revolução Industrial </a:t>
            </a:r>
            <a:r>
              <a:rPr lang="pt-BR" alt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Klaus </a:t>
            </a:r>
            <a:r>
              <a:rPr lang="pt-BR" altLang="pt-BR" sz="5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Schwab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  <a:endParaRPr lang="pt-BR" alt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pt-BR" alt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 CNB/CNJ - Sistema e-Notariado </a:t>
            </a:r>
            <a:r>
              <a:rPr lang="pt-BR" alt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ambiente virtual / 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eletrônico</a:t>
            </a:r>
          </a:p>
          <a:p>
            <a:pPr algn="l"/>
            <a:endParaRPr lang="pt-BR" alt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 </a:t>
            </a:r>
            <a:r>
              <a:rPr lang="pt-BR" altLang="pt-BR" sz="5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Extrajudicialização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Notariado brasileiro </a:t>
            </a:r>
            <a:endParaRPr lang="pt-BR" alt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1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Etapa Belém – PA /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Homenagem a Zeno Veloso</a:t>
            </a:r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17072" y="1047105"/>
            <a:ext cx="15600294" cy="882397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4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4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www.cartoriodmartins.com.br</a:t>
            </a:r>
            <a:endParaRPr lang="pt-BR" altLang="pt-BR" sz="4000" b="1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Evolução</a:t>
            </a:r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pt-BR" alt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 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Provisória </a:t>
            </a:r>
            <a:r>
              <a:rPr lang="pt-BR" alt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nº 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2.200-2 </a:t>
            </a:r>
            <a:r>
              <a:rPr lang="pt-BR" alt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24.08.2001</a:t>
            </a:r>
          </a:p>
          <a:p>
            <a:pPr algn="l"/>
            <a:endParaRPr lang="pt-BR" alt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alt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 nº 14.063 de 23.09.2020 – Lei da Assinatura Eletrônica</a:t>
            </a:r>
          </a:p>
          <a:p>
            <a:pPr algn="l"/>
            <a:endParaRPr lang="pt-BR" altLang="pt-BR" sz="5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Provimento CNJ nº 100 de 2020 </a:t>
            </a:r>
          </a:p>
          <a:p>
            <a:pPr algn="l"/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endParaRPr lang="pt-BR" altLang="pt-BR" sz="4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07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516" y="0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Etapa Belém – PA /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Homenagem a Zeno Veloso</a:t>
            </a:r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075606" y="2847305"/>
            <a:ext cx="15841760" cy="7023769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4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3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www.cartoriodmartins.com.br</a:t>
            </a:r>
            <a:endParaRPr lang="pt-BR" altLang="pt-BR" sz="36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Ferramentas </a:t>
            </a:r>
            <a:r>
              <a:rPr lang="pt-BR" altLang="pt-B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jurídico-tecnológicas </a:t>
            </a:r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Prov. </a:t>
            </a:r>
            <a:r>
              <a:rPr lang="pt-BR" altLang="pt-B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CNJ nº 100 de </a:t>
            </a:r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  <a:p>
            <a:endParaRPr lang="pt-BR" alt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l">
              <a:buFontTx/>
              <a:buChar char="-"/>
            </a:pP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Videoconferência </a:t>
            </a: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notarial</a:t>
            </a:r>
          </a:p>
          <a:p>
            <a:pPr marL="685800" indent="-685800" algn="l">
              <a:buFontTx/>
              <a:buChar char="-"/>
            </a:pP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Certificado digital </a:t>
            </a:r>
            <a:r>
              <a:rPr lang="pt-BR" altLang="pt-BR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notarizado</a:t>
            </a:r>
            <a:endParaRPr lang="pt-BR" altLang="pt-BR" sz="4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l">
              <a:buFontTx/>
              <a:buChar char="-"/>
            </a:pP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Concordância das partes por meio eletrônico</a:t>
            </a:r>
          </a:p>
          <a:p>
            <a:pPr marL="685800" indent="-685800" algn="l">
              <a:buFontTx/>
              <a:buChar char="-"/>
            </a:pP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Assinatura digital pelas partes (e-Notariado)</a:t>
            </a:r>
          </a:p>
          <a:p>
            <a:pPr marL="685800" indent="-685800" algn="l">
              <a:buFontTx/>
              <a:buChar char="-"/>
            </a:pP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Assinatura do tabelião de notas-ICP Brasil</a:t>
            </a:r>
          </a:p>
          <a:p>
            <a:pPr marL="685800" indent="-685800" algn="l">
              <a:buFontTx/>
              <a:buChar char="-"/>
            </a:pP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de </a:t>
            </a:r>
            <a:r>
              <a:rPr lang="pt-BR" altLang="pt-BR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docs</a:t>
            </a: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 assinatura digital</a:t>
            </a:r>
          </a:p>
          <a:p>
            <a:pPr marL="685800" indent="-685800" algn="l">
              <a:buFontTx/>
              <a:buChar char="-"/>
            </a:pPr>
            <a:r>
              <a:rPr lang="pt-BR" altLang="pt-BR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e-Not</a:t>
            </a:r>
            <a:r>
              <a:rPr lang="pt-BR" altLang="pt-BR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Assina</a:t>
            </a:r>
          </a:p>
          <a:p>
            <a:pPr algn="l"/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pt-BR" altLang="pt-BR" sz="4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43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538" y="-15193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Etapa Belém – PA /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Homenagem 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www.cartoriodmartins.com.br</a:t>
            </a:r>
          </a:p>
          <a:p>
            <a:endParaRPr lang="pt-BR" altLang="pt-BR" sz="28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075606" y="2055217"/>
            <a:ext cx="15841760" cy="7815858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Ferramentas </a:t>
            </a:r>
            <a:r>
              <a:rPr lang="pt-BR" altLang="pt-B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jurídico-tecnológicas </a:t>
            </a:r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Prov. </a:t>
            </a:r>
            <a:r>
              <a:rPr lang="pt-BR" altLang="pt-B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CNJ nº 100 de </a:t>
            </a:r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  <a:p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Significado dos “termos teóricos” art. 2º :</a:t>
            </a:r>
            <a:endParaRPr lang="pt-BR" alt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l">
              <a:buFontTx/>
              <a:buChar char="-"/>
            </a:pP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físico</a:t>
            </a:r>
          </a:p>
          <a:p>
            <a:pPr marL="685800" indent="-685800" algn="l">
              <a:buFontTx/>
              <a:buChar char="-"/>
            </a:pP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eletrônico</a:t>
            </a:r>
          </a:p>
          <a:p>
            <a:pPr marL="685800" indent="-685800" algn="l">
              <a:buFontTx/>
              <a:buChar char="-"/>
            </a:pP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digitalizado</a:t>
            </a:r>
          </a:p>
          <a:p>
            <a:pPr marL="685800" indent="-685800" algn="l">
              <a:buFontTx/>
              <a:buChar char="-"/>
            </a:pP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digital </a:t>
            </a:r>
          </a:p>
          <a:p>
            <a:pPr marL="685800" indent="-685800" algn="l">
              <a:buFontTx/>
              <a:buChar char="-"/>
            </a:pP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  <a:p>
            <a:endParaRPr lang="pt-BR" altLang="pt-BR" sz="4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22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17" y="17144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944216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Etapa Belém – PA /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Homenagem 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www.cartoriodmartins.com.br</a:t>
            </a:r>
          </a:p>
          <a:p>
            <a:endParaRPr lang="pt-BR" altLang="pt-BR" sz="28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075606" y="2055217"/>
            <a:ext cx="15841760" cy="7815858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4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Ferramentas </a:t>
            </a:r>
            <a:r>
              <a:rPr lang="pt-BR" altLang="pt-B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jurídico-tecnológicas </a:t>
            </a:r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Prov. </a:t>
            </a:r>
            <a:r>
              <a:rPr lang="pt-BR" altLang="pt-B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CNJ nº 100 de </a:t>
            </a:r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  <a:p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Significado dos “termos teóricos”:</a:t>
            </a:r>
            <a:endParaRPr lang="pt-BR" alt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l">
              <a:buFontTx/>
              <a:buChar char="-"/>
            </a:pP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Digitalização ou desmaterialização </a:t>
            </a:r>
          </a:p>
          <a:p>
            <a:pPr marL="685800" indent="-685800" algn="l">
              <a:buFontTx/>
              <a:buChar char="-"/>
            </a:pPr>
            <a:r>
              <a:rPr lang="pt-BR" altLang="pt-BR" sz="5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Papelização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materialização</a:t>
            </a:r>
          </a:p>
          <a:p>
            <a:pPr marL="685800" indent="-685800" algn="l">
              <a:buFontTx/>
              <a:buChar char="-"/>
            </a:pP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Matrícula notarial eletrônica [MNE] – atos 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notariais protocolares 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lavrados</a:t>
            </a:r>
          </a:p>
          <a:p>
            <a:pPr algn="l"/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pt-BR" altLang="pt-BR" sz="4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74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530" y="-6946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Etapa Belém – PA /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Homenagem 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www.cartoriodmartins.com.br</a:t>
            </a:r>
          </a:p>
          <a:p>
            <a:endParaRPr lang="pt-BR" altLang="pt-BR" sz="28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075606" y="2055217"/>
            <a:ext cx="15841760" cy="7815858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Recuperação das Economias Nacionais </a:t>
            </a:r>
            <a:endParaRPr lang="pt-BR" altLang="pt-BR" sz="7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7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Pós-pandemia Covid-19 </a:t>
            </a:r>
          </a:p>
          <a:p>
            <a:endParaRPr lang="pt-BR" altLang="pt-BR" sz="7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84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Etapa Belém – PA /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Homenagem a Zeno Veloso</a:t>
            </a:r>
            <a:endParaRPr lang="pt-BR" altLang="pt-BR" sz="28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075606" y="2559273"/>
            <a:ext cx="15841760" cy="7311802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6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www.cartoriodmartins.com.br</a:t>
            </a:r>
            <a:endParaRPr lang="pt-BR" altLang="pt-BR" sz="4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Globalização </a:t>
            </a: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Mundialização</a:t>
            </a:r>
          </a:p>
          <a:p>
            <a:endParaRPr lang="pt-BR" altLang="pt-BR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Interdependência </a:t>
            </a:r>
            <a:r>
              <a:rPr lang="pt-BR" altLang="pt-BR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econômica existente entre os Estados</a:t>
            </a:r>
            <a:endParaRPr lang="pt-BR" altLang="pt-BR" sz="6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6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7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254" y="-6946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Etapa Belém – PA /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Homenagem a Zeno Veloso</a:t>
            </a:r>
            <a:endParaRPr lang="pt-BR" altLang="pt-BR" sz="28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17068" y="2919313"/>
            <a:ext cx="15600297" cy="6951762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6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36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www.cartoriodmartins.com.br</a:t>
            </a:r>
          </a:p>
          <a:p>
            <a:endParaRPr lang="pt-BR" altLang="pt-BR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0" indent="-1143000" algn="l">
              <a:buAutoNum type="romanLcParenBoth"/>
            </a:pP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integração </a:t>
            </a:r>
            <a:r>
              <a:rPr lang="pt-BR" altLang="pt-BR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mercados </a:t>
            </a: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financeiros/fluxos; </a:t>
            </a:r>
          </a:p>
          <a:p>
            <a:pPr marL="1143000" indent="-1143000" algn="l">
              <a:buAutoNum type="romanLcParenBoth"/>
            </a:pP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mercado </a:t>
            </a:r>
            <a:r>
              <a:rPr lang="pt-BR" altLang="pt-BR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internacional </a:t>
            </a: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altLang="pt-BR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único de produção e comércio</a:t>
            </a: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143000" indent="-1143000" algn="l">
              <a:buAutoNum type="romanLcParenBoth"/>
            </a:pP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empresas com estratégias </a:t>
            </a:r>
            <a:r>
              <a:rPr lang="pt-BR" altLang="pt-BR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globais; </a:t>
            </a: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pPr marL="1143000" indent="-1143000" algn="l">
              <a:buAutoNum type="romanLcParenBoth"/>
            </a:pP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normas </a:t>
            </a:r>
            <a:r>
              <a:rPr lang="pt-BR" altLang="pt-BR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regulamentações transnacionais</a:t>
            </a:r>
            <a:endParaRPr lang="pt-BR" altLang="pt-BR" sz="6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6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7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80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256" y="-14723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Etapa Belém – PA /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Homenagem 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www.cartoriodmartins.com.br</a:t>
            </a:r>
          </a:p>
          <a:p>
            <a:endParaRPr lang="pt-BR" altLang="pt-BR" sz="2800" b="1" dirty="0" smtClean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075606" y="2055217"/>
            <a:ext cx="15841760" cy="7815858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John </a:t>
            </a:r>
            <a:r>
              <a:rPr lang="pt-BR" altLang="pt-BR" sz="6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</a:t>
            </a: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</a:p>
          <a:p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“não adianta ser ingênuo: nem deixar tudo ao mercado, nem acreditar poder ficar fora do mercado”</a:t>
            </a:r>
            <a:endParaRPr lang="pt-BR" altLang="pt-BR" sz="7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7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30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549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Etapa Belém – PA /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Homenagem a Zeno Veloso</a:t>
            </a:r>
            <a:endParaRPr lang="pt-BR" altLang="pt-BR" sz="28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0" y="1407145"/>
            <a:ext cx="16917366" cy="846393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6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36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www.cartoriodmartins.com.br</a:t>
            </a:r>
            <a:endParaRPr lang="pt-BR" altLang="pt-BR" sz="36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altLang="pt-BR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</a:t>
            </a:r>
            <a:r>
              <a:rPr lang="pt-BR" altLang="pt-BR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</a:t>
            </a:r>
            <a:r>
              <a:rPr lang="pt-BR" altLang="pt-BR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pt-BR" alt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“não adianta ser ingênuo: nem deixar tudo ao mercado, nem acreditar poder ficar fora do mercado</a:t>
            </a:r>
            <a:r>
              <a:rPr lang="pt-BR" altLang="pt-BR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algn="l"/>
            <a:endParaRPr lang="pt-BR" altLang="pt-BR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Notariado brasileiro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Colégio </a:t>
            </a: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Notarial do Brasil - CNB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Conselho </a:t>
            </a:r>
            <a:r>
              <a:rPr lang="pt-BR" altLang="pt-B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Nacional de Justiça - CNJ</a:t>
            </a:r>
          </a:p>
          <a:p>
            <a:endParaRPr lang="pt-BR" altLang="pt-BR" sz="7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6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27" y="0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-6946"/>
            <a:ext cx="14926786" cy="1702123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Etapa Belém – PA /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Homenagem a Zeno Veloso</a:t>
            </a:r>
            <a:endParaRPr lang="pt-BR" altLang="pt-BR" sz="28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075606" y="3999433"/>
            <a:ext cx="15841760" cy="5871642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Notariado brasileiro, participando da Revolução Jurídico-Tecnológica de que foi ator protagonista, por meio do Colégio Notarial do Brasil – CNB, dando suporte e em parceria com o Conselho Nacional de Justiça – CNJ, contribui e 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viabiliza, também no 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momento pós-pandemia de 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Covid-19, 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coesão social e a integração econômica internacional do Estado brasileiro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www.cartoriodmartins.com.br )</a:t>
            </a:r>
            <a:endParaRPr lang="pt-BR" alt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pt-BR" altLang="pt-BR" sz="5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7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8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58" y="399033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759073"/>
            <a:ext cx="14926786" cy="180020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Etapa Belém – PA /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Homenagem a Zeno Veloso</a:t>
            </a:r>
            <a:endParaRPr lang="pt-BR" altLang="pt-BR" sz="28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36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 </a:t>
            </a:r>
            <a:endParaRPr 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075606" y="2055217"/>
            <a:ext cx="15841760" cy="7815858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6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7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4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Quadro 'Independência ou Morte', de Pedro Américo, chega à fase final de  restauro - 29/04/2020 - Ilustrada - Folh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58" y="551433"/>
            <a:ext cx="17560925" cy="987802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80978" y="-2625303"/>
            <a:ext cx="22860000" cy="1523047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28578" y="-2472903"/>
            <a:ext cx="22860000" cy="152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09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73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1335137"/>
            <a:ext cx="14926786" cy="100858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Etapa Belém – PA /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Homenagem 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</a:p>
          <a:p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9 de setembro de 2022</a:t>
            </a:r>
            <a:endParaRPr lang="pt-BR" altLang="pt-BR" sz="28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endParaRPr lang="pt-BR" altLang="pt-BR" sz="6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17072" y="2343717"/>
            <a:ext cx="14926786" cy="7200332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6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Muito obrigado!!!</a:t>
            </a:r>
          </a:p>
          <a:p>
            <a:endParaRPr lang="pt-BR" altLang="pt-BR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Primeiro Tabelionato de Notas de</a:t>
            </a:r>
          </a:p>
          <a:p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Santa Cruz do Sul/RS</a:t>
            </a:r>
          </a:p>
          <a:p>
            <a:endParaRPr lang="pt-BR" altLang="pt-B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Tabelião: </a:t>
            </a:r>
            <a:r>
              <a:rPr lang="pt-BR" alt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Luiz </a:t>
            </a:r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Dias </a:t>
            </a:r>
            <a:r>
              <a:rPr lang="pt-BR" alt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Martins Filho </a:t>
            </a:r>
            <a:endParaRPr lang="pt-BR" altLang="pt-BR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www.cartoriodmartins.com.br</a:t>
            </a:r>
          </a:p>
          <a:p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luizdmf@gmail.com </a:t>
            </a:r>
          </a:p>
          <a:p>
            <a:endParaRPr lang="pt-BR" altLang="pt-BR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COLÉGIO NOTARIAL DO BRASIL - CNB</a:t>
            </a:r>
          </a:p>
          <a:p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1822 – 2022 – Bicentenário da Independência do Brasil</a:t>
            </a:r>
          </a:p>
          <a:p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www.cartoriodmartins.com.br  </a:t>
            </a:r>
            <a:endParaRPr lang="pt-BR" altLang="pt-BR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926" y="2637839"/>
            <a:ext cx="9649071" cy="496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1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73"/>
            <a:ext cx="17560925" cy="987802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317069" y="1335137"/>
            <a:ext cx="14926786" cy="1008580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COLÉGIO NOTARIAL DO BRASIL – CNB</a:t>
            </a:r>
            <a:endParaRPr lang="pt-BR" altLang="pt-BR" sz="3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r>
              <a:rPr lang="pt-BR" altLang="pt-BR" sz="2800" b="1" dirty="0">
                <a:solidFill>
                  <a:srgbClr val="FBC72B"/>
                </a:solidFill>
                <a:latin typeface="Arial Black" panose="020B0A04020102020204" pitchFamily="34" charset="0"/>
              </a:rPr>
              <a:t>Etapa Belém – PA / </a:t>
            </a:r>
            <a:r>
              <a:rPr lang="pt-BR" altLang="pt-BR" sz="3200" b="1" dirty="0">
                <a:solidFill>
                  <a:srgbClr val="FBC72B"/>
                </a:solidFill>
                <a:latin typeface="Arial Black" panose="020B0A04020102020204" pitchFamily="34" charset="0"/>
              </a:rPr>
              <a:t>Homenagem a Zeno </a:t>
            </a:r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Veloso</a:t>
            </a:r>
          </a:p>
          <a:p>
            <a:r>
              <a:rPr lang="pt-BR" altLang="pt-BR" sz="3200" b="1" dirty="0" smtClean="0">
                <a:solidFill>
                  <a:srgbClr val="FBC72B"/>
                </a:solidFill>
                <a:latin typeface="Arial Black" panose="020B0A04020102020204" pitchFamily="34" charset="0"/>
              </a:rPr>
              <a:t>9 de setembro de 2022</a:t>
            </a:r>
            <a:endParaRPr lang="pt-BR" altLang="pt-BR" sz="28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  <a:p>
            <a:endParaRPr lang="pt-BR" altLang="pt-BR" sz="6600" b="1" dirty="0">
              <a:solidFill>
                <a:srgbClr val="FBC72B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317072" y="2343717"/>
            <a:ext cx="14926786" cy="7200332"/>
          </a:xfrm>
          <a:prstGeom prst="rect">
            <a:avLst/>
          </a:prstGeom>
        </p:spPr>
        <p:txBody>
          <a:bodyPr vert="horz" lIns="131649" tIns="65826" rIns="131649" bIns="65826" rtlCol="0" anchor="ctr">
            <a:noAutofit/>
          </a:bodyPr>
          <a:lstStyle>
            <a:lvl1pPr algn="ctr" defTabSz="438912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6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Muito obrigado!!!</a:t>
            </a:r>
          </a:p>
          <a:p>
            <a:endParaRPr lang="pt-BR" altLang="pt-BR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Primeiro Tabelionato de Notas de</a:t>
            </a:r>
          </a:p>
          <a:p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Santa Cruz do Sul/RS</a:t>
            </a:r>
          </a:p>
          <a:p>
            <a:endParaRPr lang="pt-BR" altLang="pt-B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Tabelião: </a:t>
            </a:r>
            <a:r>
              <a:rPr lang="pt-BR" alt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Luiz </a:t>
            </a:r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Dias </a:t>
            </a:r>
            <a:r>
              <a:rPr lang="pt-BR" alt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Martins Filho </a:t>
            </a:r>
            <a:endParaRPr lang="pt-BR" altLang="pt-BR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www.cartoriodmartins.com.br</a:t>
            </a:r>
          </a:p>
          <a:p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luizdmf@gmail.com </a:t>
            </a:r>
          </a:p>
          <a:p>
            <a:endParaRPr lang="pt-BR" altLang="pt-BR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COLÉGIO NOTARIAL DO BRASIL </a:t>
            </a:r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CNB * BELÉM </a:t>
            </a:r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</a:p>
          <a:p>
            <a:r>
              <a:rPr lang="pt-BR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1822-2022  *  Bicentenário da Independência</a:t>
            </a:r>
            <a:r>
              <a:rPr lang="es-ES" alt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altLang="pt-BR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76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10882</TotalTime>
  <Words>949</Words>
  <Application>Microsoft Office PowerPoint</Application>
  <PresentationFormat>Personalizar</PresentationFormat>
  <Paragraphs>225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UNISC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unisc</dc:creator>
  <cp:lastModifiedBy>Luiz</cp:lastModifiedBy>
  <cp:revision>232</cp:revision>
  <cp:lastPrinted>2019-05-08T09:55:40Z</cp:lastPrinted>
  <dcterms:created xsi:type="dcterms:W3CDTF">2015-06-03T11:31:51Z</dcterms:created>
  <dcterms:modified xsi:type="dcterms:W3CDTF">2022-09-11T19:31:30Z</dcterms:modified>
</cp:coreProperties>
</file>